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89" r:id="rId20"/>
    <p:sldId id="275" r:id="rId21"/>
    <p:sldId id="287" r:id="rId22"/>
    <p:sldId id="277" r:id="rId23"/>
    <p:sldId id="288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474"/>
    <a:srgbClr val="F7F7F7"/>
    <a:srgbClr val="D0CECA"/>
    <a:srgbClr val="4F9BE2"/>
    <a:srgbClr val="DFF4FD"/>
    <a:srgbClr val="08709A"/>
    <a:srgbClr val="44C2F5"/>
    <a:srgbClr val="3E7043"/>
    <a:srgbClr val="38663C"/>
    <a:srgbClr val="345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85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79F677C-0F78-6F70-DD3C-47A9C97C4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8B9DF94-BF1A-B9D4-788D-EE22275A1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388FA6F-F9C0-463E-2D6D-02BCC1FB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AF5C920-17A0-230E-DC42-2A99BB31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5A3807-F079-DBB5-C33F-06BB6755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234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ADFD1-AF34-E7EE-04A5-73209A3D6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65F5CEC-3558-5AD1-F26B-2C81ED88D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EE036-B395-F998-7427-7F96D2C1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C9319B-01D5-8D16-BEEB-53DBC9B8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A4FA80-E861-0046-625E-144953176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9733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7F56D81-1719-BBDB-90A5-5D1F0917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FA434F-11B2-D842-E1F2-91224A742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09F5EF5-3CF2-BB9E-494F-69740ECF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0DE7641-9DA3-591B-41F4-C00052C7D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72DF67-7B59-9727-5757-19FE876D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46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1467B-76C3-41FA-C0B5-926A868F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03EA59-25A9-6B3D-7779-836AAB79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6C8CD6-D45B-AEB3-DD09-EFB255637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F0202B1-C1B2-75E0-8AB7-190D57475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A741568-6560-A4A5-C60B-3DE00C0D1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56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B18F43-EF94-C0DC-D297-422A5E12B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C1536B-8717-1667-1B6A-D5D051469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C715E55-F186-1BE2-766D-B98133DF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7E2D7B-F7C7-A54C-519F-98A552DB6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F14787-887C-76C7-1C3C-8A202BA6A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525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0FE60C-74BD-0E45-A349-2DF206DE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C18F0F5-73B4-DE24-5C9A-2013A5E53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9B68BA-C0E5-2E93-A3C8-2C203342AA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CA3D9A5-5BCD-CE57-8142-74075905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4878E9-9843-1D65-D17E-F115AF4E4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F3B5609-E7A1-BD60-C4D0-67CADDBC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842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498842-0EE3-1202-BFAF-8831E00D5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6C08467-A86C-CDA6-F998-2B7DEB0DCA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2265F71-5DEC-5D49-03FE-EE386842C8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70A9179-83A5-69DD-B5B6-494CCDCD2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49951F1-8FC3-55C2-F3BC-8CF10EBD4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D9BD2FF-146D-4EAA-AA30-AD070DD80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2D40A8B-A50D-0D69-3EC9-9D39E3CD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E916855-0B4B-ACB2-8FD2-A9AD205D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5654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B84E33-816E-A879-1AC4-9F687D30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8F3082D-12EA-723C-8BE8-FE2E0D26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703D8FE-FA61-91A1-1106-FEA2F582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03C6BDF-FF11-0E4C-392D-C2AB25009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691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90F9155-C17B-8ECC-9B23-78A7FA4B8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53FADE5B-6BF2-823E-A431-FFBFF4C3C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0E0AE4B-D236-56FF-6770-FEDF003C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1113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C594E5-7B8A-6A0E-D686-3E952E96D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9541AD-E287-7640-6B90-6AD9F6E727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3B5B98D-AE7D-A3AE-19FD-4B7441239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A976F5C-1762-05F4-6226-CC78DFA78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F09FB81-785F-B575-0F46-BCE6B523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D336ABC-7702-2D56-FAE2-AA4A23343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3098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EBCE23-CE5B-CF3F-E404-5E818664F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1285EA-21CA-631F-9223-9122BDAFA4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6DF5305-0FB8-084A-18C8-63DD6C88A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605EA5F-7715-372D-2C8F-B42DFC1D9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58E31C-6B61-14EE-332E-9FEF6FE27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7AAD162-7874-53B9-9C3B-7ECBA0D9A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623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2278B50-112A-C2F5-4CF1-54C8F22B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07ACB7E-0C11-CB39-26D4-DAB0001AB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337099A-7DD7-D8E5-BC66-15D32FADA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2ECA-970D-45F4-A722-6A6A15DEB95D}" type="datetimeFigureOut">
              <a:rPr kumimoji="1" lang="ja-JP" altLang="en-US" smtClean="0"/>
              <a:t>2024/9/4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8E8EAD-2175-80B1-F206-03EB3EA34E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425A163-E316-E020-76C4-A7A744D80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E321B-A325-4264-8F14-EF28C21AB8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B8E0D96-BD72-5701-8D84-771CF908F56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E2FB958-FB93-2874-8DC4-DFAF546086B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299" y="1853929"/>
            <a:ext cx="2978691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74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CFE0274-E536-438C-55D6-C6E71796B2E2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BE672DE-CAD6-CC6E-37AE-5B4413CC7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0403"/>
            <a:ext cx="9139166" cy="18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87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2FBEF0E-4D91-6DF2-1CFF-B5302CF6327B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C457996-BBD9-77C9-948F-B9793DE19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351" y="1939654"/>
            <a:ext cx="7407298" cy="297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99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270D593-83DD-C08C-BF97-95680A4784B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B8A8497-87E9-9449-6C8D-CA3F469EE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2" b="23326"/>
          <a:stretch>
            <a:fillRect/>
          </a:stretch>
        </p:blipFill>
        <p:spPr>
          <a:xfrm>
            <a:off x="3027218" y="1939655"/>
            <a:ext cx="6137564" cy="2978691"/>
          </a:xfrm>
          <a:custGeom>
            <a:avLst/>
            <a:gdLst>
              <a:gd name="connsiteX0" fmla="*/ 0 w 6137564"/>
              <a:gd name="connsiteY0" fmla="*/ 0 h 2978691"/>
              <a:gd name="connsiteX1" fmla="*/ 6137564 w 6137564"/>
              <a:gd name="connsiteY1" fmla="*/ 0 h 2978691"/>
              <a:gd name="connsiteX2" fmla="*/ 6137564 w 6137564"/>
              <a:gd name="connsiteY2" fmla="*/ 2978691 h 2978691"/>
              <a:gd name="connsiteX3" fmla="*/ 0 w 6137564"/>
              <a:gd name="connsiteY3" fmla="*/ 2978691 h 2978691"/>
              <a:gd name="connsiteX4" fmla="*/ 0 w 6137564"/>
              <a:gd name="connsiteY4" fmla="*/ 0 h 2978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7564" h="2978691">
                <a:moveTo>
                  <a:pt x="0" y="0"/>
                </a:moveTo>
                <a:lnTo>
                  <a:pt x="6137564" y="0"/>
                </a:lnTo>
                <a:lnTo>
                  <a:pt x="6137564" y="2978691"/>
                </a:lnTo>
                <a:lnTo>
                  <a:pt x="0" y="2978691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458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0B24317-5B5B-BE83-0FE5-4834494C86B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6654" y="1322295"/>
            <a:ext cx="2978691" cy="421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5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9" t="6688" r="35761" b="39644"/>
          <a:stretch/>
        </p:blipFill>
        <p:spPr>
          <a:xfrm>
            <a:off x="4227880" y="1939653"/>
            <a:ext cx="3736239" cy="297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5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10730" r="6678" b="42786"/>
          <a:stretch/>
        </p:blipFill>
        <p:spPr>
          <a:xfrm>
            <a:off x="1526418" y="2514537"/>
            <a:ext cx="9139165" cy="182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25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8" t="63679" r="15883" b="26956"/>
          <a:stretch/>
        </p:blipFill>
        <p:spPr>
          <a:xfrm>
            <a:off x="1526418" y="2513432"/>
            <a:ext cx="9139165" cy="183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37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28CA02A1-0D95-36D6-F839-4A6F386889AC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0" t="64348" r="17505" b="26666"/>
          <a:stretch/>
        </p:blipFill>
        <p:spPr>
          <a:xfrm>
            <a:off x="1526417" y="2550505"/>
            <a:ext cx="9139166" cy="17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8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0B00735-41E2-4B6D-19D0-5007BBE97F95}"/>
              </a:ext>
            </a:extLst>
          </p:cNvPr>
          <p:cNvSpPr/>
          <p:nvPr/>
        </p:nvSpPr>
        <p:spPr>
          <a:xfrm>
            <a:off x="1526417" y="3840480"/>
            <a:ext cx="9139166" cy="107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4377" r="15754" b="19373"/>
          <a:stretch/>
        </p:blipFill>
        <p:spPr>
          <a:xfrm>
            <a:off x="1694235" y="1939654"/>
            <a:ext cx="8803530" cy="297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6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CD50B0-956A-8838-C4AF-A863CEC4206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1A7716B-3511-91F8-71F0-1200D3F6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65747" r="15754" b="25783"/>
          <a:stretch/>
        </p:blipFill>
        <p:spPr>
          <a:xfrm>
            <a:off x="1526418" y="2623115"/>
            <a:ext cx="9139165" cy="161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2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49753EB-0D8C-BA5E-744B-8FE8298265E1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0C8AE6-50C4-C790-A281-570117D07A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1"/>
          <a:stretch/>
        </p:blipFill>
        <p:spPr bwMode="auto">
          <a:xfrm>
            <a:off x="3332007" y="1853929"/>
            <a:ext cx="5687274" cy="297869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081839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2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5" t="25639" r="15919" b="64562"/>
          <a:stretch/>
        </p:blipFill>
        <p:spPr>
          <a:xfrm rot="10800000">
            <a:off x="1526417" y="2481243"/>
            <a:ext cx="9139167" cy="18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89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04B46FC-47B8-68C8-2AF2-ED72271E2375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9DD5F72-DBAE-63A4-C9B5-D7C597BB8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79" t="63884" r="17061" b="26305"/>
          <a:stretch/>
        </p:blipFill>
        <p:spPr>
          <a:xfrm>
            <a:off x="1526417" y="2490220"/>
            <a:ext cx="9139166" cy="18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82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7AA380-CD62-917E-2B7A-4781720979ED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AFADC7-708B-37BE-615E-0519EE27C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123" t="64012" r="22821" b="26701"/>
          <a:stretch/>
        </p:blipFill>
        <p:spPr>
          <a:xfrm>
            <a:off x="1526417" y="2515113"/>
            <a:ext cx="9139166" cy="193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B7AA380-CD62-917E-2B7A-4781720979ED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65647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6AFADC7-708B-37BE-615E-0519EE27C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0" t="36065" r="21502" b="56269"/>
          <a:stretch/>
        </p:blipFill>
        <p:spPr>
          <a:xfrm rot="10800000">
            <a:off x="1526417" y="2569237"/>
            <a:ext cx="9139165" cy="17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09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5F1D0CA-FB0B-14DF-6B29-B3EDAA562211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9358F4E-CA87-80F5-3607-88A80EE4B8F8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494462"/>
            <a:ext cx="9139166" cy="18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4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56B7CA6-12F0-FBD4-3C4A-8D9EC8276859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4CF6B3A-CC9E-42BE-D483-DA14CFCBB3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t="65214" r="17325" b="24952"/>
          <a:stretch/>
        </p:blipFill>
        <p:spPr>
          <a:xfrm>
            <a:off x="1526417" y="2509851"/>
            <a:ext cx="9139166" cy="1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55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434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353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876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835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2FDB037F-6957-FFD3-BC71-649F38135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643"/>
          <a:stretch/>
        </p:blipFill>
        <p:spPr>
          <a:xfrm flipV="1">
            <a:off x="1606061" y="1853929"/>
            <a:ext cx="9139166" cy="92390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608E18D-867B-75BD-92FB-0108A37A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61" y="2777834"/>
            <a:ext cx="9139166" cy="130233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9C47181-05A4-8ED3-DD96-D47BC463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002"/>
          <a:stretch/>
        </p:blipFill>
        <p:spPr>
          <a:xfrm flipV="1">
            <a:off x="1606061" y="4080165"/>
            <a:ext cx="9139166" cy="75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54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1239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626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8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DF96A73-A405-755B-A709-EEE551D662F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0870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23B9295-6616-8F39-3235-EBBA52133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04" r="1064"/>
          <a:stretch>
            <a:fillRect/>
          </a:stretch>
        </p:blipFill>
        <p:spPr>
          <a:xfrm>
            <a:off x="7749309" y="2400479"/>
            <a:ext cx="2995918" cy="1885590"/>
          </a:xfrm>
          <a:custGeom>
            <a:avLst/>
            <a:gdLst>
              <a:gd name="connsiteX0" fmla="*/ 0 w 2995918"/>
              <a:gd name="connsiteY0" fmla="*/ 0 h 1885590"/>
              <a:gd name="connsiteX1" fmla="*/ 2995918 w 2995918"/>
              <a:gd name="connsiteY1" fmla="*/ 0 h 1885590"/>
              <a:gd name="connsiteX2" fmla="*/ 2995918 w 2995918"/>
              <a:gd name="connsiteY2" fmla="*/ 1885590 h 1885590"/>
              <a:gd name="connsiteX3" fmla="*/ 0 w 2995918"/>
              <a:gd name="connsiteY3" fmla="*/ 1885590 h 1885590"/>
              <a:gd name="connsiteX4" fmla="*/ 0 w 299591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918" h="1885590">
                <a:moveTo>
                  <a:pt x="0" y="0"/>
                </a:moveTo>
                <a:lnTo>
                  <a:pt x="2995918" y="0"/>
                </a:lnTo>
                <a:lnTo>
                  <a:pt x="299591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3963421-F51E-AEE0-66E4-D49EC7A5E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96"/>
          <a:stretch>
            <a:fillRect/>
          </a:stretch>
        </p:blipFill>
        <p:spPr>
          <a:xfrm>
            <a:off x="1606061" y="2400479"/>
            <a:ext cx="6143248" cy="1885590"/>
          </a:xfrm>
          <a:custGeom>
            <a:avLst/>
            <a:gdLst>
              <a:gd name="connsiteX0" fmla="*/ 0 w 6143248"/>
              <a:gd name="connsiteY0" fmla="*/ 0 h 1885590"/>
              <a:gd name="connsiteX1" fmla="*/ 6143248 w 6143248"/>
              <a:gd name="connsiteY1" fmla="*/ 0 h 1885590"/>
              <a:gd name="connsiteX2" fmla="*/ 6143248 w 6143248"/>
              <a:gd name="connsiteY2" fmla="*/ 1885590 h 1885590"/>
              <a:gd name="connsiteX3" fmla="*/ 0 w 6143248"/>
              <a:gd name="connsiteY3" fmla="*/ 1885590 h 1885590"/>
              <a:gd name="connsiteX4" fmla="*/ 0 w 6143248"/>
              <a:gd name="connsiteY4" fmla="*/ 0 h 188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43248" h="1885590">
                <a:moveTo>
                  <a:pt x="0" y="0"/>
                </a:moveTo>
                <a:lnTo>
                  <a:pt x="6143248" y="0"/>
                </a:lnTo>
                <a:lnTo>
                  <a:pt x="6143248" y="1885590"/>
                </a:lnTo>
                <a:lnTo>
                  <a:pt x="0" y="188559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98812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30EAD8-5F75-DAC7-602C-CAF1C72DEEA5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4DB8C49-D886-2385-2472-CFC50FDF5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62" y="2373470"/>
            <a:ext cx="9139165" cy="193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51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62DAD3F-B27D-AAAE-6E4E-6D8A379C4D17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rgbClr val="D0CEC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70452FA-40C1-C835-0EFA-DF3430FDBA6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05" y="1853929"/>
            <a:ext cx="8979878" cy="29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89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A6D5DEF-0614-5AB7-23CB-89FC460FF279}"/>
              </a:ext>
            </a:extLst>
          </p:cNvPr>
          <p:cNvSpPr/>
          <p:nvPr/>
        </p:nvSpPr>
        <p:spPr>
          <a:xfrm>
            <a:off x="1606061" y="1853929"/>
            <a:ext cx="9139166" cy="2978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F4CF9E-9BB6-645F-EAD0-5C2E0C46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4267" y="1853928"/>
            <a:ext cx="8263466" cy="297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77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EFBBC87-2E31-A1BF-72C5-2B2B2394330C}"/>
              </a:ext>
            </a:extLst>
          </p:cNvPr>
          <p:cNvSpPr/>
          <p:nvPr/>
        </p:nvSpPr>
        <p:spPr>
          <a:xfrm>
            <a:off x="1526416" y="1939654"/>
            <a:ext cx="9139166" cy="297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8A223C5-A3B4-B39D-E698-3F8159D5F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79132" y="-1140585"/>
            <a:ext cx="1833735" cy="91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4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BED6369-BE8C-991B-95FF-2964DBE77667}"/>
              </a:ext>
            </a:extLst>
          </p:cNvPr>
          <p:cNvSpPr/>
          <p:nvPr/>
        </p:nvSpPr>
        <p:spPr>
          <a:xfrm>
            <a:off x="1526417" y="1939654"/>
            <a:ext cx="9139166" cy="297869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03A0059-3A29-D65A-17DC-0AA07F072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17" y="2515082"/>
            <a:ext cx="9139166" cy="18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2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0</Words>
  <Application>Microsoft Office PowerPoint</Application>
  <PresentationFormat>ワイド画面</PresentationFormat>
  <Paragraphs>0</Paragraphs>
  <Slides>32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6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24h13_2G23寺田 侑史</dc:creator>
  <cp:lastModifiedBy>24h13_2G23寺田 侑史</cp:lastModifiedBy>
  <cp:revision>12</cp:revision>
  <dcterms:created xsi:type="dcterms:W3CDTF">2024-09-02T14:50:54Z</dcterms:created>
  <dcterms:modified xsi:type="dcterms:W3CDTF">2024-09-04T15:03:39Z</dcterms:modified>
</cp:coreProperties>
</file>